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94AFCF-84A5-48B6-811B-4DC1B8224EBC}" v="1" dt="2021-04-29T10:59:29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 varScale="1">
        <p:scale>
          <a:sx n="56" d="100"/>
          <a:sy n="56" d="100"/>
        </p:scale>
        <p:origin x="1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39544-AD52-425E-832D-3DCC0F2F5A24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47D93-2B68-434A-BB09-04957CEDB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97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47D93-2B68-434A-BB09-04957CEDB56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06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35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22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81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81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10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78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22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02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06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4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33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DD3CE-8BEA-48FA-AA1B-32F9E7C7901F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46B98-2DFF-41DF-BACF-F4E1DBE81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87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66DBF15-279F-4BAA-9EDB-19362A9858B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034" y="128954"/>
            <a:ext cx="720873" cy="106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4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e583934-4dc7-4ea0-ad10-6f294c140ee6" xsi:nil="true"/>
    <lcf76f155ced4ddcb4097134ff3c332f xmlns="e0d5fb51-3b6e-460f-8b5d-28dce182e22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937487FACD7294992212348497022FA" ma:contentTypeVersion="18" ma:contentTypeDescription="Ein neues Dokument erstellen." ma:contentTypeScope="" ma:versionID="9c5de82a1c2cd60dd85b483e00e20e3f">
  <xsd:schema xmlns:xsd="http://www.w3.org/2001/XMLSchema" xmlns:xs="http://www.w3.org/2001/XMLSchema" xmlns:p="http://schemas.microsoft.com/office/2006/metadata/properties" xmlns:ns2="e0d5fb51-3b6e-460f-8b5d-28dce182e220" xmlns:ns3="4e583934-4dc7-4ea0-ad10-6f294c140ee6" targetNamespace="http://schemas.microsoft.com/office/2006/metadata/properties" ma:root="true" ma:fieldsID="bf7936399f74fadc01228a1f0607f42b" ns2:_="" ns3:_="">
    <xsd:import namespace="e0d5fb51-3b6e-460f-8b5d-28dce182e220"/>
    <xsd:import namespace="4e583934-4dc7-4ea0-ad10-6f294c140e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5fb51-3b6e-460f-8b5d-28dce182e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e40dfe96-5440-4b93-9160-504531d2c1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583934-4dc7-4ea0-ad10-6f294c140ee6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8b0bce08-c57c-4c33-a820-4c853b25ae6f}" ma:internalName="TaxCatchAll" ma:showField="CatchAllData" ma:web="4e583934-4dc7-4ea0-ad10-6f294c140e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82AE6C-9F69-4752-B136-D45ECA05E937}">
  <ds:schemaRefs>
    <ds:schemaRef ds:uri="http://schemas.microsoft.com/office/2006/metadata/properties"/>
    <ds:schemaRef ds:uri="http://schemas.microsoft.com/office/infopath/2007/PartnerControls"/>
    <ds:schemaRef ds:uri="4e583934-4dc7-4ea0-ad10-6f294c140ee6"/>
    <ds:schemaRef ds:uri="e0d5fb51-3b6e-460f-8b5d-28dce182e220"/>
  </ds:schemaRefs>
</ds:datastoreItem>
</file>

<file path=customXml/itemProps2.xml><?xml version="1.0" encoding="utf-8"?>
<ds:datastoreItem xmlns:ds="http://schemas.openxmlformats.org/officeDocument/2006/customXml" ds:itemID="{8184C3CB-82C1-45C3-8FD1-CD500B8316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d5fb51-3b6e-460f-8b5d-28dce182e220"/>
    <ds:schemaRef ds:uri="4e583934-4dc7-4ea0-ad10-6f294c140e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10D43E-D827-4DEE-8556-BCF7E83314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A3-Papier (297 x 420 mm)</PresentationFormat>
  <Paragraphs>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Melina Schell</dc:creator>
  <cp:lastModifiedBy>Alison Braun</cp:lastModifiedBy>
  <cp:revision>4</cp:revision>
  <dcterms:created xsi:type="dcterms:W3CDTF">2021-04-26T13:57:25Z</dcterms:created>
  <dcterms:modified xsi:type="dcterms:W3CDTF">2024-01-30T11:46:21Z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0x0101007937487FACD7294992212348497022FA</vt:lpwstr>
  </property>
  <property fmtid="{D5CDD505-2E9C-101B-9397-08002B2CF9AE}" pid="3" name="MediaServiceImageTags">
    <vt:lpwstr/>
  </property>
</Properties>
</file>